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BF7EC-211A-4286-B9D9-0ECCFB578AF9}" type="datetimeFigureOut">
              <a:rPr lang="ko-KR" altLang="en-US" smtClean="0"/>
              <a:t>2021-10-25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24B88-2311-404D-B34A-8F7DC94943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578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BF7EC-211A-4286-B9D9-0ECCFB578AF9}" type="datetimeFigureOut">
              <a:rPr lang="ko-KR" altLang="en-US" smtClean="0"/>
              <a:t>2021-10-25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24B88-2311-404D-B34A-8F7DC94943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70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66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07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188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03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2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55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075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33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43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7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08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0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200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 dirty="0">
              <a:solidFill>
                <a:srgbClr val="0000FF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4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8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65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0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884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solidFill>
                  <a:srgbClr val="0000FF"/>
                </a:solidFill>
                <a:latin typeface="Eras Bold ITC" pitchFamily="34" charset="0"/>
              </a:rPr>
              <a:t>Direct3D Multithreading</a:t>
            </a:r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00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화면 슬라이드 쇼(4:3)</PresentationFormat>
  <Paragraphs>20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Eras Bold ITC</vt:lpstr>
      <vt:lpstr>맑은 고딕</vt:lpstr>
      <vt:lpstr>Arial</vt:lpstr>
      <vt:lpstr>Lucida Sans Unicode</vt:lpstr>
      <vt:lpstr>Office 테마</vt:lpstr>
      <vt:lpstr>Game Programming with DirectX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  <vt:lpstr>Direct3D Multithreading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2021-10-24T15:40:06Z</dcterms:created>
  <dcterms:modified xsi:type="dcterms:W3CDTF">2021-10-24T15:40:06Z</dcterms:modified>
</cp:coreProperties>
</file>

<file path=docProps/thumbnail.jpeg>
</file>